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9525000" cx="9525000"/>
  <p:notesSz cx="6858000" cy="9144000"/>
  <p:embeddedFontLst>
    <p:embeddedFont>
      <p:font typeface="Montserrat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000">
          <p15:clr>
            <a:srgbClr val="747775"/>
          </p15:clr>
        </p15:guide>
        <p15:guide id="2" pos="300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000" orient="horz"/>
        <p:guide pos="30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bold.fntdata"/><Relationship Id="rId10" Type="http://schemas.openxmlformats.org/officeDocument/2006/relationships/font" Target="fonts/Montserrat-regular.fntdata"/><Relationship Id="rId13" Type="http://schemas.openxmlformats.org/officeDocument/2006/relationships/font" Target="fonts/Montserrat-boldItalic.fntdata"/><Relationship Id="rId12" Type="http://schemas.openxmlformats.org/officeDocument/2006/relationships/font" Target="fonts/Montserrat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4226420024_0_0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422642002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4217f37018_0_0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4217f3701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4217f37018_0_12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4217f37018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4217f37018_0_6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4217f3701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24696" y="1378843"/>
            <a:ext cx="8875800" cy="3801000"/>
          </a:xfrm>
          <a:prstGeom prst="rect">
            <a:avLst/>
          </a:prstGeom>
        </p:spPr>
        <p:txBody>
          <a:bodyPr anchorCtr="0" anchor="b" bIns="169275" lIns="169275" spcFirstLastPara="1" rIns="169275" wrap="square" tIns="1692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24688" y="5248380"/>
            <a:ext cx="8875800" cy="1467900"/>
          </a:xfrm>
          <a:prstGeom prst="rect">
            <a:avLst/>
          </a:prstGeom>
        </p:spPr>
        <p:txBody>
          <a:bodyPr anchorCtr="0" anchor="t" bIns="169275" lIns="169275" spcFirstLastPara="1" rIns="169275" wrap="square" tIns="1692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825477" y="8635587"/>
            <a:ext cx="571500" cy="7290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24688" y="2048380"/>
            <a:ext cx="8875800" cy="3636000"/>
          </a:xfrm>
          <a:prstGeom prst="rect">
            <a:avLst/>
          </a:prstGeom>
        </p:spPr>
        <p:txBody>
          <a:bodyPr anchorCtr="0" anchor="b" bIns="169275" lIns="169275" spcFirstLastPara="1" rIns="169275" wrap="square" tIns="1692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1pPr>
            <a:lvl2pPr lvl="1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2pPr>
            <a:lvl3pPr lvl="2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3pPr>
            <a:lvl4pPr lvl="3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4pPr>
            <a:lvl5pPr lvl="4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5pPr>
            <a:lvl6pPr lvl="5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6pPr>
            <a:lvl7pPr lvl="6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7pPr>
            <a:lvl8pPr lvl="7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8pPr>
            <a:lvl9pPr lvl="8" algn="ctr">
              <a:spcBef>
                <a:spcPts val="0"/>
              </a:spcBef>
              <a:spcAft>
                <a:spcPts val="0"/>
              </a:spcAft>
              <a:buSzPts val="22200"/>
              <a:buNone/>
              <a:defRPr sz="22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24688" y="5837454"/>
            <a:ext cx="8875800" cy="2409000"/>
          </a:xfrm>
          <a:prstGeom prst="rect">
            <a:avLst/>
          </a:prstGeom>
        </p:spPr>
        <p:txBody>
          <a:bodyPr anchorCtr="0" anchor="t" bIns="169275" lIns="169275" spcFirstLastPara="1" rIns="169275" wrap="square" tIns="169275">
            <a:normAutofit/>
          </a:bodyPr>
          <a:lstStyle>
            <a:lvl1pPr indent="-438150" lvl="0" marL="457200" algn="ctr">
              <a:spcBef>
                <a:spcPts val="0"/>
              </a:spcBef>
              <a:spcAft>
                <a:spcPts val="0"/>
              </a:spcAft>
              <a:buSzPts val="3300"/>
              <a:buChar char="●"/>
              <a:defRPr/>
            </a:lvl1pPr>
            <a:lvl2pPr indent="-393700" lvl="1" marL="914400" algn="ctr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2pPr>
            <a:lvl3pPr indent="-393700" lvl="2" marL="1371600" algn="ctr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3pPr>
            <a:lvl4pPr indent="-393700" lvl="3" marL="1828800" algn="ctr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4pPr>
            <a:lvl5pPr indent="-393700" lvl="4" marL="2286000" algn="ctr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indent="-393700" lvl="5" marL="2743200" algn="ctr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indent="-393700" lvl="6" marL="3200400" algn="ctr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indent="-393700" lvl="7" marL="3657600" algn="ctr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indent="-393700" lvl="8" marL="4114800" algn="ctr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825477" y="8635587"/>
            <a:ext cx="571500" cy="7290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825477" y="8635587"/>
            <a:ext cx="571500" cy="7290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24688" y="3983056"/>
            <a:ext cx="8875800" cy="15588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1pPr>
            <a:lvl2pPr lvl="1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2pPr>
            <a:lvl3pPr lvl="2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3pPr>
            <a:lvl4pPr lvl="3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4pPr>
            <a:lvl5pPr lvl="4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5pPr>
            <a:lvl6pPr lvl="5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6pPr>
            <a:lvl7pPr lvl="6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7pPr>
            <a:lvl8pPr lvl="7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8pPr>
            <a:lvl9pPr lvl="8" algn="ctr">
              <a:spcBef>
                <a:spcPts val="0"/>
              </a:spcBef>
              <a:spcAft>
                <a:spcPts val="0"/>
              </a:spcAft>
              <a:buSzPts val="6700"/>
              <a:buNone/>
              <a:defRPr sz="67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825477" y="8635587"/>
            <a:ext cx="571500" cy="7290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24688" y="824120"/>
            <a:ext cx="8875800" cy="1060500"/>
          </a:xfrm>
          <a:prstGeom prst="rect">
            <a:avLst/>
          </a:prstGeom>
        </p:spPr>
        <p:txBody>
          <a:bodyPr anchorCtr="0" anchor="t" bIns="169275" lIns="169275" spcFirstLastPara="1" rIns="169275" wrap="square" tIns="1692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24688" y="2134213"/>
            <a:ext cx="8875800" cy="6326700"/>
          </a:xfrm>
          <a:prstGeom prst="rect">
            <a:avLst/>
          </a:prstGeom>
        </p:spPr>
        <p:txBody>
          <a:bodyPr anchorCtr="0" anchor="t" bIns="169275" lIns="169275" spcFirstLastPara="1" rIns="169275" wrap="square" tIns="169275">
            <a:normAutofit/>
          </a:bodyPr>
          <a:lstStyle>
            <a:lvl1pPr indent="-438150" lvl="0" marL="457200">
              <a:spcBef>
                <a:spcPts val="0"/>
              </a:spcBef>
              <a:spcAft>
                <a:spcPts val="0"/>
              </a:spcAft>
              <a:buSzPts val="3300"/>
              <a:buChar char="●"/>
              <a:defRPr/>
            </a:lvl1pPr>
            <a:lvl2pPr indent="-393700" lvl="1" marL="9144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2pPr>
            <a:lvl3pPr indent="-393700" lvl="2" marL="13716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3pPr>
            <a:lvl4pPr indent="-393700" lvl="3" marL="18288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4pPr>
            <a:lvl5pPr indent="-393700" lvl="4" marL="22860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indent="-393700" lvl="5" marL="27432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indent="-393700" lvl="6" marL="32004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indent="-393700" lvl="7" marL="36576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indent="-393700" lvl="8" marL="41148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825477" y="8635587"/>
            <a:ext cx="571500" cy="7290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24688" y="824120"/>
            <a:ext cx="8875800" cy="1060500"/>
          </a:xfrm>
          <a:prstGeom prst="rect">
            <a:avLst/>
          </a:prstGeom>
        </p:spPr>
        <p:txBody>
          <a:bodyPr anchorCtr="0" anchor="t" bIns="169275" lIns="169275" spcFirstLastPara="1" rIns="169275" wrap="square" tIns="1692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24688" y="2134213"/>
            <a:ext cx="4166400" cy="6326700"/>
          </a:xfrm>
          <a:prstGeom prst="rect">
            <a:avLst/>
          </a:prstGeom>
        </p:spPr>
        <p:txBody>
          <a:bodyPr anchorCtr="0" anchor="t" bIns="169275" lIns="169275" spcFirstLastPara="1" rIns="169275" wrap="square" tIns="169275">
            <a:normAutofit/>
          </a:bodyPr>
          <a:lstStyle>
            <a:lvl1pPr indent="-393700" lvl="0" marL="45720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1pPr>
            <a:lvl2pPr indent="-368300" lvl="1" marL="9144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2pPr>
            <a:lvl3pPr indent="-368300" lvl="2" marL="13716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indent="-368300" lvl="4" marL="22860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indent="-368300" lvl="5" marL="27432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indent="-368300" lvl="6" marL="32004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indent="-368300" lvl="7" marL="36576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indent="-368300" lvl="8" marL="41148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033750" y="2134213"/>
            <a:ext cx="4166400" cy="6326700"/>
          </a:xfrm>
          <a:prstGeom prst="rect">
            <a:avLst/>
          </a:prstGeom>
        </p:spPr>
        <p:txBody>
          <a:bodyPr anchorCtr="0" anchor="t" bIns="169275" lIns="169275" spcFirstLastPara="1" rIns="169275" wrap="square" tIns="169275">
            <a:normAutofit/>
          </a:bodyPr>
          <a:lstStyle>
            <a:lvl1pPr indent="-393700" lvl="0" marL="45720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1pPr>
            <a:lvl2pPr indent="-368300" lvl="1" marL="9144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2pPr>
            <a:lvl3pPr indent="-368300" lvl="2" marL="13716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indent="-368300" lvl="4" marL="22860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indent="-368300" lvl="5" marL="27432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indent="-368300" lvl="6" marL="32004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indent="-368300" lvl="7" marL="36576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indent="-368300" lvl="8" marL="41148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825477" y="8635587"/>
            <a:ext cx="571500" cy="7290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24688" y="824120"/>
            <a:ext cx="8875800" cy="1060500"/>
          </a:xfrm>
          <a:prstGeom prst="rect">
            <a:avLst/>
          </a:prstGeom>
        </p:spPr>
        <p:txBody>
          <a:bodyPr anchorCtr="0" anchor="t" bIns="169275" lIns="169275" spcFirstLastPara="1" rIns="169275" wrap="square" tIns="1692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825477" y="8635587"/>
            <a:ext cx="571500" cy="7290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24688" y="1028889"/>
            <a:ext cx="2925000" cy="1399500"/>
          </a:xfrm>
          <a:prstGeom prst="rect">
            <a:avLst/>
          </a:prstGeom>
        </p:spPr>
        <p:txBody>
          <a:bodyPr anchorCtr="0" anchor="b" bIns="169275" lIns="169275" spcFirstLastPara="1" rIns="169275" wrap="square" tIns="1692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24688" y="2573333"/>
            <a:ext cx="2925000" cy="5887800"/>
          </a:xfrm>
          <a:prstGeom prst="rect">
            <a:avLst/>
          </a:prstGeom>
        </p:spPr>
        <p:txBody>
          <a:bodyPr anchorCtr="0" anchor="t" bIns="169275" lIns="169275" spcFirstLastPara="1" rIns="169275" wrap="square" tIns="169275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1pPr>
            <a:lvl2pPr indent="-368300" lvl="1" marL="9144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2pPr>
            <a:lvl3pPr indent="-368300" lvl="2" marL="13716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indent="-368300" lvl="4" marL="22860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indent="-368300" lvl="5" marL="27432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indent="-368300" lvl="6" marL="320040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indent="-368300" lvl="7" marL="3657600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indent="-368300" lvl="8" marL="4114800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825477" y="8635587"/>
            <a:ext cx="571500" cy="7290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10677" y="833611"/>
            <a:ext cx="6633300" cy="75756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1pPr>
            <a:lvl2pPr lvl="1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2pPr>
            <a:lvl3pPr lvl="2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3pPr>
            <a:lvl4pPr lvl="3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4pPr>
            <a:lvl5pPr lvl="4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5pPr>
            <a:lvl6pPr lvl="5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6pPr>
            <a:lvl7pPr lvl="6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7pPr>
            <a:lvl8pPr lvl="7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8pPr>
            <a:lvl9pPr lvl="8">
              <a:spcBef>
                <a:spcPts val="0"/>
              </a:spcBef>
              <a:spcAft>
                <a:spcPts val="0"/>
              </a:spcAft>
              <a:buSzPts val="8900"/>
              <a:buNone/>
              <a:defRPr sz="8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825477" y="8635587"/>
            <a:ext cx="571500" cy="7290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762500" y="-231"/>
            <a:ext cx="4762500" cy="9525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69275" lIns="169275" spcFirstLastPara="1" rIns="169275" wrap="square" tIns="169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76563" y="2283657"/>
            <a:ext cx="4213800" cy="2745000"/>
          </a:xfrm>
          <a:prstGeom prst="rect">
            <a:avLst/>
          </a:prstGeom>
        </p:spPr>
        <p:txBody>
          <a:bodyPr anchorCtr="0" anchor="b" bIns="169275" lIns="169275" spcFirstLastPara="1" rIns="169275" wrap="square" tIns="1692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1pPr>
            <a:lvl2pPr lvl="1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2pPr>
            <a:lvl3pPr lvl="2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3pPr>
            <a:lvl4pPr lvl="3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4pPr>
            <a:lvl5pPr lvl="4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5pPr>
            <a:lvl6pPr lvl="5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6pPr>
            <a:lvl7pPr lvl="6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7pPr>
            <a:lvl8pPr lvl="7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8pPr>
            <a:lvl9pPr lvl="8" algn="ctr">
              <a:spcBef>
                <a:spcPts val="0"/>
              </a:spcBef>
              <a:spcAft>
                <a:spcPts val="0"/>
              </a:spcAft>
              <a:buSzPts val="7800"/>
              <a:buNone/>
              <a:defRPr sz="78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76563" y="5190880"/>
            <a:ext cx="4213800" cy="2287200"/>
          </a:xfrm>
          <a:prstGeom prst="rect">
            <a:avLst/>
          </a:prstGeom>
        </p:spPr>
        <p:txBody>
          <a:bodyPr anchorCtr="0" anchor="t" bIns="169275" lIns="169275" spcFirstLastPara="1" rIns="169275" wrap="square" tIns="1692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145313" y="1340880"/>
            <a:ext cx="3997200" cy="68427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indent="-438150" lvl="0" marL="457200">
              <a:spcBef>
                <a:spcPts val="0"/>
              </a:spcBef>
              <a:spcAft>
                <a:spcPts val="0"/>
              </a:spcAft>
              <a:buSzPts val="3300"/>
              <a:buChar char="●"/>
              <a:defRPr/>
            </a:lvl1pPr>
            <a:lvl2pPr indent="-393700" lvl="1" marL="9144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2pPr>
            <a:lvl3pPr indent="-393700" lvl="2" marL="13716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3pPr>
            <a:lvl4pPr indent="-393700" lvl="3" marL="18288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4pPr>
            <a:lvl5pPr indent="-393700" lvl="4" marL="22860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5pPr>
            <a:lvl6pPr indent="-393700" lvl="5" marL="27432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6pPr>
            <a:lvl7pPr indent="-393700" lvl="6" marL="32004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7pPr>
            <a:lvl8pPr indent="-393700" lvl="7" marL="3657600">
              <a:spcBef>
                <a:spcPts val="0"/>
              </a:spcBef>
              <a:spcAft>
                <a:spcPts val="0"/>
              </a:spcAft>
              <a:buSzPts val="2600"/>
              <a:buChar char="○"/>
              <a:defRPr/>
            </a:lvl8pPr>
            <a:lvl9pPr indent="-393700" lvl="8" marL="4114800">
              <a:spcBef>
                <a:spcPts val="0"/>
              </a:spcBef>
              <a:spcAft>
                <a:spcPts val="0"/>
              </a:spcAft>
              <a:buSzPts val="26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825477" y="8635587"/>
            <a:ext cx="571500" cy="7290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24688" y="7834398"/>
            <a:ext cx="6249000" cy="11205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825477" y="8635587"/>
            <a:ext cx="571500" cy="729000"/>
          </a:xfrm>
          <a:prstGeom prst="rect">
            <a:avLst/>
          </a:prstGeom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24688" y="824120"/>
            <a:ext cx="8875800" cy="1060500"/>
          </a:xfrm>
          <a:prstGeom prst="rect">
            <a:avLst/>
          </a:prstGeom>
          <a:noFill/>
          <a:ln>
            <a:noFill/>
          </a:ln>
        </p:spPr>
        <p:txBody>
          <a:bodyPr anchorCtr="0" anchor="t" bIns="169275" lIns="169275" spcFirstLastPara="1" rIns="169275" wrap="square" tIns="1692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24688" y="2134213"/>
            <a:ext cx="8875800" cy="63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169275" lIns="169275" spcFirstLastPara="1" rIns="169275" wrap="square" tIns="169275">
            <a:normAutofit/>
          </a:bodyPr>
          <a:lstStyle>
            <a:lvl1pPr indent="-438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Char char="●"/>
              <a:defRPr sz="3300">
                <a:solidFill>
                  <a:schemeClr val="dk2"/>
                </a:solidFill>
              </a:defRPr>
            </a:lvl1pPr>
            <a:lvl2pPr indent="-3937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  <a:defRPr sz="2600">
                <a:solidFill>
                  <a:schemeClr val="dk2"/>
                </a:solidFill>
              </a:defRPr>
            </a:lvl2pPr>
            <a:lvl3pPr indent="-3937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■"/>
              <a:defRPr sz="2600">
                <a:solidFill>
                  <a:schemeClr val="dk2"/>
                </a:solidFill>
              </a:defRPr>
            </a:lvl3pPr>
            <a:lvl4pPr indent="-3937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  <a:defRPr sz="2600">
                <a:solidFill>
                  <a:schemeClr val="dk2"/>
                </a:solidFill>
              </a:defRPr>
            </a:lvl4pPr>
            <a:lvl5pPr indent="-3937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  <a:defRPr sz="2600">
                <a:solidFill>
                  <a:schemeClr val="dk2"/>
                </a:solidFill>
              </a:defRPr>
            </a:lvl5pPr>
            <a:lvl6pPr indent="-3937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■"/>
              <a:defRPr sz="2600">
                <a:solidFill>
                  <a:schemeClr val="dk2"/>
                </a:solidFill>
              </a:defRPr>
            </a:lvl6pPr>
            <a:lvl7pPr indent="-3937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  <a:defRPr sz="2600">
                <a:solidFill>
                  <a:schemeClr val="dk2"/>
                </a:solidFill>
              </a:defRPr>
            </a:lvl7pPr>
            <a:lvl8pPr indent="-3937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○"/>
              <a:defRPr sz="2600">
                <a:solidFill>
                  <a:schemeClr val="dk2"/>
                </a:solidFill>
              </a:defRPr>
            </a:lvl8pPr>
            <a:lvl9pPr indent="-3937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■"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825477" y="8635587"/>
            <a:ext cx="571500" cy="72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9275" lIns="169275" spcFirstLastPara="1" rIns="169275" wrap="square" tIns="169275">
            <a:normAutofit/>
          </a:bodyPr>
          <a:lstStyle>
            <a:lvl1pPr lvl="0" algn="r">
              <a:buNone/>
              <a:defRPr sz="1900">
                <a:solidFill>
                  <a:schemeClr val="dk2"/>
                </a:solidFill>
              </a:defRPr>
            </a:lvl1pPr>
            <a:lvl2pPr lvl="1" algn="r">
              <a:buNone/>
              <a:defRPr sz="1900">
                <a:solidFill>
                  <a:schemeClr val="dk2"/>
                </a:solidFill>
              </a:defRPr>
            </a:lvl2pPr>
            <a:lvl3pPr lvl="2" algn="r">
              <a:buNone/>
              <a:defRPr sz="1900">
                <a:solidFill>
                  <a:schemeClr val="dk2"/>
                </a:solidFill>
              </a:defRPr>
            </a:lvl3pPr>
            <a:lvl4pPr lvl="3" algn="r">
              <a:buNone/>
              <a:defRPr sz="1900">
                <a:solidFill>
                  <a:schemeClr val="dk2"/>
                </a:solidFill>
              </a:defRPr>
            </a:lvl4pPr>
            <a:lvl5pPr lvl="4" algn="r">
              <a:buNone/>
              <a:defRPr sz="1900">
                <a:solidFill>
                  <a:schemeClr val="dk2"/>
                </a:solidFill>
              </a:defRPr>
            </a:lvl5pPr>
            <a:lvl6pPr lvl="5" algn="r">
              <a:buNone/>
              <a:defRPr sz="1900">
                <a:solidFill>
                  <a:schemeClr val="dk2"/>
                </a:solidFill>
              </a:defRPr>
            </a:lvl6pPr>
            <a:lvl7pPr lvl="6" algn="r">
              <a:buNone/>
              <a:defRPr sz="1900">
                <a:solidFill>
                  <a:schemeClr val="dk2"/>
                </a:solidFill>
              </a:defRPr>
            </a:lvl7pPr>
            <a:lvl8pPr lvl="7" algn="r">
              <a:buNone/>
              <a:defRPr sz="1900">
                <a:solidFill>
                  <a:schemeClr val="dk2"/>
                </a:solidFill>
              </a:defRPr>
            </a:lvl8pPr>
            <a:lvl9pPr lvl="8" algn="r">
              <a:buNone/>
              <a:defRPr sz="19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925" y="5249851"/>
            <a:ext cx="8456650" cy="284345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 rot="-154993">
            <a:off x="1837010" y="6379006"/>
            <a:ext cx="6050548" cy="803620"/>
          </a:xfrm>
          <a:prstGeom prst="rect">
            <a:avLst/>
          </a:prstGeom>
          <a:noFill/>
          <a:ln>
            <a:noFill/>
          </a:ln>
        </p:spPr>
        <p:txBody>
          <a:bodyPr anchorCtr="0" anchor="t" bIns="169275" lIns="169275" spcFirstLastPara="1" rIns="169275" wrap="square" tIns="169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Please add own text here.</a:t>
            </a:r>
            <a:endParaRPr b="1" sz="3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925" y="5249851"/>
            <a:ext cx="8456650" cy="284345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/>
        </p:nvSpPr>
        <p:spPr>
          <a:xfrm rot="-154993">
            <a:off x="2076335" y="6379006"/>
            <a:ext cx="6050548" cy="803620"/>
          </a:xfrm>
          <a:prstGeom prst="rect">
            <a:avLst/>
          </a:prstGeom>
          <a:noFill/>
          <a:ln>
            <a:noFill/>
          </a:ln>
        </p:spPr>
        <p:txBody>
          <a:bodyPr anchorCtr="0" anchor="t" bIns="169275" lIns="169275" spcFirstLastPara="1" rIns="169275" wrap="square" tIns="169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Please add own text here.</a:t>
            </a:r>
            <a:endParaRPr b="1" sz="3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925" y="5249851"/>
            <a:ext cx="8456650" cy="284345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/>
        </p:nvSpPr>
        <p:spPr>
          <a:xfrm rot="-154993">
            <a:off x="2076335" y="6379006"/>
            <a:ext cx="6050548" cy="803620"/>
          </a:xfrm>
          <a:prstGeom prst="rect">
            <a:avLst/>
          </a:prstGeom>
          <a:noFill/>
          <a:ln>
            <a:noFill/>
          </a:ln>
        </p:spPr>
        <p:txBody>
          <a:bodyPr anchorCtr="0" anchor="t" bIns="169275" lIns="169275" spcFirstLastPara="1" rIns="169275" wrap="square" tIns="169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Please add own text here.</a:t>
            </a:r>
            <a:endParaRPr b="1" sz="3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925" y="5249851"/>
            <a:ext cx="8456650" cy="28434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6"/>
          <p:cNvSpPr txBox="1"/>
          <p:nvPr/>
        </p:nvSpPr>
        <p:spPr>
          <a:xfrm rot="-154993">
            <a:off x="2076335" y="6379006"/>
            <a:ext cx="6050548" cy="803620"/>
          </a:xfrm>
          <a:prstGeom prst="rect">
            <a:avLst/>
          </a:prstGeom>
          <a:noFill/>
          <a:ln>
            <a:noFill/>
          </a:ln>
        </p:spPr>
        <p:txBody>
          <a:bodyPr anchorCtr="0" anchor="t" bIns="169275" lIns="169275" spcFirstLastPara="1" rIns="169275" wrap="square" tIns="169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Please add own text here.</a:t>
            </a:r>
            <a:endParaRPr b="1" sz="3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